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5" r:id="rId4"/>
    <p:sldId id="258" r:id="rId5"/>
    <p:sldId id="259" r:id="rId6"/>
    <p:sldId id="260" r:id="rId7"/>
    <p:sldId id="276" r:id="rId8"/>
    <p:sldId id="261" r:id="rId9"/>
    <p:sldId id="262" r:id="rId10"/>
    <p:sldId id="263" r:id="rId11"/>
    <p:sldId id="264" r:id="rId12"/>
    <p:sldId id="272" r:id="rId13"/>
    <p:sldId id="265" r:id="rId14"/>
    <p:sldId id="279" r:id="rId15"/>
    <p:sldId id="266" r:id="rId16"/>
    <p:sldId id="267" r:id="rId17"/>
    <p:sldId id="268" r:id="rId18"/>
    <p:sldId id="269" r:id="rId19"/>
    <p:sldId id="270" r:id="rId20"/>
    <p:sldId id="277" r:id="rId21"/>
    <p:sldId id="278" r:id="rId22"/>
    <p:sldId id="271" r:id="rId2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8A348A-13A6-404C-AE93-963D14C66D83}" type="datetimeFigureOut">
              <a:rPr lang="pl-PL" smtClean="0"/>
              <a:pPr/>
              <a:t>11.04.2021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8D8DEE0-153B-4BDF-8336-8CC1663DF8B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8A348A-13A6-404C-AE93-963D14C66D83}" type="datetimeFigureOut">
              <a:rPr lang="pl-PL" smtClean="0"/>
              <a:pPr/>
              <a:t>11.04.2021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8DEE0-153B-4BDF-8336-8CC1663DF8B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8A348A-13A6-404C-AE93-963D14C66D83}" type="datetimeFigureOut">
              <a:rPr lang="pl-PL" smtClean="0"/>
              <a:pPr/>
              <a:t>11.04.2021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8DEE0-153B-4BDF-8336-8CC1663DF8B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8A348A-13A6-404C-AE93-963D14C66D83}" type="datetimeFigureOut">
              <a:rPr lang="pl-PL" smtClean="0"/>
              <a:pPr/>
              <a:t>11.04.2021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8DEE0-153B-4BDF-8336-8CC1663DF8B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8A348A-13A6-404C-AE93-963D14C66D83}" type="datetimeFigureOut">
              <a:rPr lang="pl-PL" smtClean="0"/>
              <a:pPr/>
              <a:t>11.04.2021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8DEE0-153B-4BDF-8336-8CC1663DF8B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8A348A-13A6-404C-AE93-963D14C66D83}" type="datetimeFigureOut">
              <a:rPr lang="pl-PL" smtClean="0"/>
              <a:pPr/>
              <a:t>11.04.2021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8DEE0-153B-4BDF-8336-8CC1663DF8B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8A348A-13A6-404C-AE93-963D14C66D83}" type="datetimeFigureOut">
              <a:rPr lang="pl-PL" smtClean="0"/>
              <a:pPr/>
              <a:t>11.04.2021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8DEE0-153B-4BDF-8336-8CC1663DF8B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8A348A-13A6-404C-AE93-963D14C66D83}" type="datetimeFigureOut">
              <a:rPr lang="pl-PL" smtClean="0"/>
              <a:pPr/>
              <a:t>11.04.2021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8DEE0-153B-4BDF-8336-8CC1663DF8B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8A348A-13A6-404C-AE93-963D14C66D83}" type="datetimeFigureOut">
              <a:rPr lang="pl-PL" smtClean="0"/>
              <a:pPr/>
              <a:t>11.04.2021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8DEE0-153B-4BDF-8336-8CC1663DF8B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68A348A-13A6-404C-AE93-963D14C66D83}" type="datetimeFigureOut">
              <a:rPr lang="pl-PL" smtClean="0"/>
              <a:pPr/>
              <a:t>11.04.2021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8DEE0-153B-4BDF-8336-8CC1663DF8B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8A348A-13A6-404C-AE93-963D14C66D83}" type="datetimeFigureOut">
              <a:rPr lang="pl-PL" smtClean="0"/>
              <a:pPr/>
              <a:t>11.04.2021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D8DEE0-153B-4BDF-8336-8CC1663DF8B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68A348A-13A6-404C-AE93-963D14C66D83}" type="datetimeFigureOut">
              <a:rPr lang="pl-PL" smtClean="0"/>
              <a:pPr/>
              <a:t>11.04.2021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8D8DEE0-153B-4BDF-8336-8CC1663DF8B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encrypted-tbn0.gstatic.com/images?q=tbn:ANd9GcQBp1dpm9eJA9kWWawbgoKB3CYcb1gWzgvMx9T0J8HlARdKolEdrJPvyWbuIAb7SXLgX7s&amp;usqp=CAU" TargetMode="External"/><Relationship Id="rId3" Type="http://schemas.openxmlformats.org/officeDocument/2006/relationships/hyperlink" Target="https://www.psychologgia-plus.pl/blog/wczesna-inicjacja-seksualna-jakie-sa-jej-przyczyny-i-skutki/" TargetMode="External"/><Relationship Id="rId7" Type="http://schemas.openxmlformats.org/officeDocument/2006/relationships/hyperlink" Target="http://niewierzewbociana.pl/artykuly/item/251-inicjacja" TargetMode="External"/><Relationship Id="rId2" Type="http://schemas.openxmlformats.org/officeDocument/2006/relationships/hyperlink" Target="https://repozytorium.amu.edu.pl/bitstream/10593/14474/1/KSE_1_5_2014_Barbara_Jankowiak_Anna_Gulczynsk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ppp4.edu.pl/przyczyny-wczesnych-inicjacji-seksualnych-wsrod-mlodziezy/" TargetMode="External"/><Relationship Id="rId5" Type="http://schemas.openxmlformats.org/officeDocument/2006/relationships/hyperlink" Target="https://psychologiawpraktyce.pl/artykul/inicjacja-seksualna" TargetMode="External"/><Relationship Id="rId4" Type="http://schemas.openxmlformats.org/officeDocument/2006/relationships/hyperlink" Target="https://zdrowie.pap.pl/wywiad/strefa-intymna/ten-pierwszy-raz-60-proc-mlodziezy-kieruje-sie-miloscia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Inicjacja seksualna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pl-PL" dirty="0" smtClean="0"/>
          </a:p>
          <a:p>
            <a:endParaRPr lang="pl-PL" dirty="0"/>
          </a:p>
          <a:p>
            <a:pPr algn="r"/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mgr Marzena Serafińska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0451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751344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Przyczyny inicjacji seksualnej związane z wpływem organizacji religijnej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to deklarowanie się jako niewierzący. Można przypuszczać, że młodzież podejmująca wczesną inicjację seksualną dystansuje się od wzorców przekazywanych przez tradycyjną agendę socjalizacji, jaką jest Kościół.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Przyczyny inicjacji seksualnej związane z funkcjonowaniem w środowisku szkoły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to przede wszystkim opuszczanie zajęć, gorsze wyniki i niskie aspiracje edukacyjne.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 analizowanych danych wynika, że dla młodzieży podejmującej wczesną inicjację seksualną szkoła nie jest ważnym i atrakcyjnym środowiskiem.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Można więc przypuszczać, że działania profilaktyczne, edukacyjne i wychowawcze szkoły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nie są dla tej grupy młodzieży skuteczne.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8675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3528" y="116632"/>
            <a:ext cx="8424936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Przyczyny inicjacji seksualnej związane z funkcjonowaniem w środowisku rówieśniczym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dotyczą głównie stosowania środków psychoaktywnych (zarówno używek, jak i narkotyków) oraz spędzania czasu wolnego z rówieśnikami z dala od środowiska rodzinnego (np. mieszkanie w internacie, spędzanie wieczorów z rówieśnikami poza domem), a także tworzenia związku partnerskiego z osobą, którą się kocha lub/i pożąda.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Wydaje się, że istotne znaczenie ma tu poszukiwanie więzi rówieśniczych w miejsce więzi rodzinnych oraz podejmowanie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zachowań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antyzdrowotnych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i ryzykownych – również w innych obszarach życia.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Można sądzić, że bez atrakcyjnych wzorców identyfikacji przekazywanych przez rodzinę czy szkołę młodzież ustala sposoby funkcjonowania społecznego, odnosząc się do tego, co dostępne – do środowiska rówieśniczego.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1652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305342"/>
            <a:ext cx="903649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Związki rówieśnicze mogą dostarczać poczucia bliskości, więzi i miłości, jednak ze względu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 określoną charakterystykę rozwojową tego etapu, inni młodzi ludzie nie zawsze mogą dostarczyć bezpiecznych i adekwatnych wzorców życia społecznego, gdyż sami poszukują własnej drogi życiowej.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Wzorce przekazywane przez innych adolescentów nie zawsze są zdrowe, bezpieczne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 adekwatne dla nastolatków.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Może się to przyczynić do podejmowania wielu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zachowań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– zarówno w obszarze seksualności, jak i w innych kontekstach – których konsekwencje będą trudne do udźwignięcia przez niepełnoletnie osoby.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3829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3528" y="1582341"/>
            <a:ext cx="8136904" cy="3366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Przyczyny inicjacji seksualnej związane z wpływem mediów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dotyczą przede wszystkim silnego nasycenia przekazywanych treści erotyką, co sprzyja kształtowaniu u młodzieży przekonania, że podjęcie wczesnej aktywności seksualnej jest normalne, atrakcyjne i pożądane społecznie.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Adolescenci dystansujący się od tradycyjnych agend socjalizacji, takich jak szkoła, Kościół czy rodzina, w przekazach medialnych poszukują wzorów funkcjonowania zarówno interpersonalnego, jak i seksualnego.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8272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1305342"/>
            <a:ext cx="8496944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Jakie mogą by konsekwencje zbyt wcześniej inicjacji seksualnej?</a:t>
            </a:r>
          </a:p>
          <a:p>
            <a:pPr>
              <a:lnSpc>
                <a:spcPct val="150000"/>
              </a:lnSpc>
            </a:pPr>
            <a:endParaRPr lang="pl-PL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 Nieplanowana ciąża.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 Choroby przenoszone drogą płciową.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 Prawdopodobieństwo posiadania w przyszłości większej ilości partnerów/partnerek.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 Rozczarowanie i wstyd.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 Obniżona samoocena.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 Zaburzenia funkcjonowania układu hormonalnego w przypadku stosowania          antykoncepcji hormonalnej, szczególnie w okresie dojrzewanie.</a:t>
            </a:r>
          </a:p>
        </p:txBody>
      </p:sp>
    </p:spTree>
    <p:extLst>
      <p:ext uri="{BB962C8B-B14F-4D97-AF65-F5344CB8AC3E}">
        <p14:creationId xmlns:p14="http://schemas.microsoft.com/office/powerpoint/2010/main" xmlns="" val="1347798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93734" y="323006"/>
            <a:ext cx="8198746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Mimo tego, że obecnie wiele nastolatków bardzo wcześnie rozpoczyna współżycie, specjaliści nadal uważają, że „przedwczesne” kontakty seksualne szkodzą rozwojowi emocjonalnemu i seksualnemu młodego człowieka.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Dzieje się tak, ponieważ przed i w trakcie okresu dojrzewania nasza tożsamość nie jest jeszcze do końca ukształtowana i ustabilizowana.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Zbyt wczesne doświadczenia (tym gorzej, jeżeli są nieudane) mogą zaburzyć rozwój seksualności człowieka.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693734" y="3068960"/>
            <a:ext cx="776669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Inicjacja seksualna przed osiągnięciem odpowiedniej dojrzałości emocjonalnej może spowodować wiele niechcianych skutków – rozbudzić skłonność do ryzyka, grozić niebezpiecznymi kontaktami seksualnymi, nieplanowanymi ciążami lub wytworzyć nierealistyczne oczekiwania wobec przyszłych partnerów.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To tylko niektóre skutki, bo złe doświadczenia mogą wywołać wstręt do zbliżeń,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 nawet związków.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2412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3528" y="980728"/>
            <a:ext cx="828092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pl-PL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Podjęcie aktywności seksualnej najczęściej wynika z naturalnych pragnień jednostki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 wpływu społeczeństwa. Z pewnością niezwykle duży wpływ na wcześniejsze rozpoczęcie współżycia mają też szeroko dostępne treści o charakterze erotycznym, które można znaleźć w Internecie, i które są rozpowszechnianie w telewizji. Nastolatkowie także wzorują się na swoich rówieśnikach – nie chcą odstawać od grupy i w pewnym stopniu próbują się dopasowywać.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27534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512" y="1720840"/>
            <a:ext cx="849694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Tymczasem nie wszystkie wzorce są bezpieczne i odpowiednie dla nastolatków – nieważne czy pochodzą z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social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media, telewizji, czy od innych osób.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Osoba niepełnoletnia lub jeszcze nie do końca dojrzała emocjonalnie może mieć problemy z udźwignięciem konsekwencji swoich czynów – nie tylko konsekwencji prawnych czy społecznych, ale co najważniejsze emocjonalnych.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 takich sytuacjach warto skorzystać z pomocy seksuologa – doświadczony specjalista może udzielić nastolatkowi właściwego wsparcia.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4910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11560" y="1859340"/>
            <a:ext cx="79208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Wszystko to sprawia, że profilaktyka i propagowanie odpowiedzialnych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zachowań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seksualnych jawi się nie tylko, jako pozytywna praktyka, ale wręcz jako konieczność! Zarówno dom rodzinny, jak i szkoła, jako miejsca, w których młodzi spędzają większość swojego czasu, powinny dbać o uświadomienie i edukację seksualną młodzieży, aby nie zostawiać jej zdanych jedynie na często przekoloryzowany lub nieprawdziwy wpływ przekazów medialnych.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85247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-79653"/>
            <a:ext cx="849694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pPr>
              <a:lnSpc>
                <a:spcPct val="150000"/>
              </a:lnSpc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Inicjacja seksualna zostawia ślad w psychice i w seksualności człowieka na całe życie. Poziom edukacji seksualnej w naszym kraju jest niezadowalający, anachroniczny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 nieprzystający do aktualnych trendów. Urzędnicy zdają się nie zauważać postępującej liberalizacji w sferze obyczajów i łatwej dostępności pornografii, która jest na wyciągnięcie ręki – poprzez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internet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smartfony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 efekcie już w wieku 12-15 lat u wielu osób dochodzi do przedwczesnej erotyzacji psychiki i niewłaściwego, wypaczonego podejścia do seksualności. Jest ona traktowana często infantylnie, jako element, który trzeba przeskoczyć i zaliczyć w drodze do dorosłości. Związana z tym presja, jak i chęć zyskania akceptacji rówieśników, prowadzą często do tego, że młodzi ludzie przybierają pozy i przejawiają zachowania seksualne manifestujące pseudo-dorosłość.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5313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83568" y="1859340"/>
            <a:ext cx="77048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„Edukacja seksualna oznacza naukę o kognitywnych (poznawczych), emocjonalnych, społecznych, interaktywnych i fizycznych aspektach seksualności”. Nie jest to więc nauka wyłącznie o seksie i prokreacji, ale o całości rozwoju człowieka, jego tożsamości płciowej, ról płciowych, o komunikacji, emocjach, budowaniu i przeżywaniu relacji oraz – w końcu – o różnych formach aktywności seksualnej człowieka.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653136"/>
            <a:ext cx="28575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819600"/>
            <a:ext cx="28575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94756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7504" y="751344"/>
            <a:ext cx="86409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Zanim podejmiesz decyzję odpowiedz sobie na pytania:</a:t>
            </a:r>
          </a:p>
          <a:p>
            <a:pPr>
              <a:lnSpc>
                <a:spcPct val="150000"/>
              </a:lnSpc>
            </a:pPr>
            <a:endParaRPr lang="pl-PL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Czy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na pewno chcesz uprawiać seks z drugą osobą?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Czy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na pewno jesteś już gotowa/gotowy na wzięcie tych wszystkich spraw w swoje ręce?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Dlaczego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i po co chcesz to zrobić?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Jakie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są motywacje drugiej osoby?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Czy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potrafisz rozmawiać o swoich potrzebach oraz potrzebach drugiej osoby?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Czy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Ktoś Cię namawia wbrew Twoim potrzebom?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0723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512" y="908721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Jeśli pojawia się choć jedna wątpliwość, warto przemyśleć swoją decyzję!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76872"/>
            <a:ext cx="3438128" cy="3438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58480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3528" y="1166843"/>
            <a:ext cx="820891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Netografia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pl-PL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https://repozytorium.amu.edu.pl/bitstream/10593/14474/1/KSE_1_5_2014_Barbara_Jankowiak_Anna_Gulczynska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pl-PL" sz="16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https://www.psychologgia-plus.pl/blog/wczesna-inicjacja-seksualna-jakie-sa-jej-przyczyny-i-skutki/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6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https://zdrowie.pap.pl/wywiad/strefa-intymna/ten-pierwszy-raz-60-proc-mlodziezy-kieruje-sie-miloscia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6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https://psychologiawpraktyce.pl/artykul/inicjacja-seksualna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6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https://ppp4.edu.pl/przyczyny-wczesnych-inicjacji-seksualnych-wsrod-mlodziezy/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600" u="sng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pl-PL" sz="1600" u="sng" dirty="0" smtClean="0">
                <a:latin typeface="Times New Roman" pitchFamily="18" charset="0"/>
                <a:cs typeface="Times New Roman" pitchFamily="18" charset="0"/>
                <a:hlinkClick r:id="rId7"/>
              </a:rPr>
              <a:t>niewierzewbociana.pl/artykuly/item/251-inicjacja</a:t>
            </a:r>
            <a:endParaRPr lang="pl-PL" sz="16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600" dirty="0">
                <a:latin typeface="Times New Roman" pitchFamily="18" charset="0"/>
                <a:cs typeface="Times New Roman" pitchFamily="18" charset="0"/>
                <a:hlinkClick r:id="rId8"/>
              </a:rPr>
              <a:t>https://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  <a:hlinkClick r:id="rId8"/>
              </a:rPr>
              <a:t>encrypted-tbn0.gstatic.com/images?q=tbn:ANd9GcQBp1dpm9eJA9kWWawbgoKB3CYcb1gWzgvMx9T0J8HlARdKolEdrJPvyWbuIAb7SXLgX7s&amp;usqp=CAU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6224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552" y="2690336"/>
            <a:ext cx="8136904" cy="1289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Inicjacja seksualna - słowo inicjacja oznacza rozpoczęcie jakieś czynności, inicjacja seksualna nazywana potocznie "pierwszym razem", rozpoczęcie współżycia seksualnego.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97575" y="4869160"/>
            <a:ext cx="2852737" cy="159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19345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3528" y="197346"/>
            <a:ext cx="83529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Współczesna młodzież dość wcześnie przeżywa inicjację, dotyczy to zarówno papierosów, alkoholu, narkotyków, jak również seksu.  Dzisiejsze nastolatki coraz częściej uprawiają seks, tak jak piją colę – dla doraźnej przyjemności i zaspokojenia pragnienia z kimkolwiek i gdziekolwiek. 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Wśród wielu współczesnych, ryzykownych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zachowań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młodzieży (czyli „działań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niosących ryzyko negatywnych implikacji dla fizycznego i psychicznego zdrowia jednostki, a także dla jej otoczenia społecznego” ryzykowne zachowania seksualne zajmują istotne miejsce.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Są one szczególnie charakterystyczne dla wieku dorastania, gdyż wówczas następuje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wzmożony rozwój seksualny.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Ryzykowne zachowania seksualne to „zachowania obarczone reperkusjami dla jednostki i jej otoczenia w sferze seksualności”, a najczęstszym rodzajem ryzykownych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zachowań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seksualnych wśród nastolatków jest wczesna aktywność seksualna.</a:t>
            </a:r>
          </a:p>
        </p:txBody>
      </p:sp>
    </p:spTree>
    <p:extLst>
      <p:ext uri="{BB962C8B-B14F-4D97-AF65-F5344CB8AC3E}">
        <p14:creationId xmlns:p14="http://schemas.microsoft.com/office/powerpoint/2010/main" xmlns="" val="624684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7504" y="0"/>
            <a:ext cx="8856984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Rodzaje ryzykownych </a:t>
            </a:r>
            <a:r>
              <a:rPr lang="pl-PL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zachowań</a:t>
            </a:r>
            <a:r>
              <a:rPr lang="pl-PL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seksualnych młodzieży.</a:t>
            </a:r>
          </a:p>
          <a:p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Ryzykowna aktywność seksualna młodzieży to nie tylko przedwczesne podejmowanie współżycia seksualnego, ale cała gama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zachowań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dotyczących sfery seksualnej człowieka: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oglądanie materiałów pornograficznych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- zachowania seksualne za pośrednictwem cyberprzestrzeni: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seksting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– bardzo popularny wśród nastolatków, polegający na przesyłaniu innym za pomocą komunikatorów internetowych treści, zdjęć lub filmów o charakterze seksualnym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 własnym udziałem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cyberseks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- zdalne łączenie się poprzez sieć komputerową dwóch lub więcej osób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 wysyłanie do siebie pobudzających seksualnie komunikatów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cyberprostytucja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(interaktywna rozmowa/kontakt on-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line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podczas której dochodzi do udostępniania materiałów o charakterze pornograficznym lub erotycznym (zdjęcia, filmy, pokazy na żywo np. striptiz, przebieranki) wytworzonych z własnym udziałem w zamian za odpowiednią gratyfikację materialną lub finansową).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1604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512" y="1997839"/>
            <a:ext cx="856895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Etiologia wczesnej inicjacji seksualnej jest bardzo złożona, gdyż na decyzję o rozpoczęciu współżycia ma wpływ wiele czynników indywidualnych i środowiskowych, np. używanie substancji psychoaktywnych, charakterystyka psychofizyczna i stan zdrowia, relacje rodzic-dziecko, sposób sprawowania kontroli przez rodziców, sytuacja szkolna, wpływ rówieśników, czy struktura i zamożność rodziny.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290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0"/>
            <a:ext cx="8064896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pl-PL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pl-PL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Dlaczego </a:t>
            </a:r>
            <a:r>
              <a:rPr lang="pl-PL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młode osoby podejmują decyzję o rozpoczęciu współżycia seksualnego?</a:t>
            </a:r>
          </a:p>
          <a:p>
            <a:pPr>
              <a:lnSpc>
                <a:spcPct val="150000"/>
              </a:lnSpc>
            </a:pPr>
            <a:endParaRPr lang="pl-PL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Miłość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do drugiej osoby.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Potrzeba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wejścia na głębszy poziom relacji z drugim człowiekiem.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Pojawienie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się napięcia seksualnego i chęć rozładowania go.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Ciekawość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związana z seksem i chęć posiadania doświadczenia w sferze seksualnej.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Chęć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zaimponowania innym.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Presja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partnerki/partnera związana z tzw. dowodem miłości „Jeśli mnie kochasz to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 to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zrobisz”.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Presja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grupy rówieśniczej „Przecież wszyscy to już robią”.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Podejmowanie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ryzykownych 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zachowań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 Rozwijający się mózg i zmiany w nim zachodzące wpływają na to, że nastolatkowie mogą częściej niż dorośli podejmować różne ryzykowne zachowania.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Potrzeba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bliskości i akceptacji, zaniżona samoocena.</a:t>
            </a:r>
          </a:p>
        </p:txBody>
      </p:sp>
    </p:spTree>
    <p:extLst>
      <p:ext uri="{BB962C8B-B14F-4D97-AF65-F5344CB8AC3E}">
        <p14:creationId xmlns:p14="http://schemas.microsoft.com/office/powerpoint/2010/main" xmlns="" val="349631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7504" y="1556792"/>
            <a:ext cx="871296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Przyczyny wczesnej inicjacji seksualnej można także podzielić, odnosząc się do wpływu agend socjalizujących, zarówno tradycyjnych (np. rodzina czy szkoła), jak i nietradycyjnych, takich jak media.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725144"/>
            <a:ext cx="28575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21100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474345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Przyczyny inicjacji seksualnej związane z funkcjonowaniem rodziny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odnoszą się do preferowanego przez rodziców modelu wychowania.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Zarówno wychowanie skrajnie restrykcyjne, niekonsekwentne, jak i nieinterweniujące przyczynia się do podejmowania wcześniejszego współżycia płciowego.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 przypadku wychowania niekonsekwentnego, jak i nieinterweniującego, można przypuszczać, że brak jest przekazywania przez rodziców konkretnych wzorców społecznych, co może przyczynić się podejmowania bardziej ryzykownych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zachowań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 sferze seksualnej. Stosowanie przez rodziców restrykcyjnych metod wychowawczych prowadzić może do reaktancji – a więc podkreślania przez młodzież własnej wolności 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 niezależności poprzez podejmowanie zabronionych, związanych ze sferą tabu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zachowań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9564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137</TotalTime>
  <Words>1587</Words>
  <Application>Microsoft Office PowerPoint</Application>
  <PresentationFormat>Pokaz na ekranie (4:3)</PresentationFormat>
  <Paragraphs>113</Paragraphs>
  <Slides>22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Hol</vt:lpstr>
      <vt:lpstr>Inicjacja seksualna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</vt:vector>
  </TitlesOfParts>
  <Company>Sil-art Rycho444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Marzena</dc:creator>
  <cp:lastModifiedBy>Adax</cp:lastModifiedBy>
  <cp:revision>13</cp:revision>
  <dcterms:created xsi:type="dcterms:W3CDTF">2021-04-03T11:14:04Z</dcterms:created>
  <dcterms:modified xsi:type="dcterms:W3CDTF">2021-04-11T11:34:34Z</dcterms:modified>
</cp:coreProperties>
</file>