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FF28A50-B4C0-481B-811C-C3762EBCCA61}" type="datetimeFigureOut">
              <a:rPr lang="pl-PL" smtClean="0"/>
              <a:pPr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4FE3AC-0677-4BC5-A4C4-2586F9E05FD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seks/choroby-intymne/aids-przyczyny-i-objawy-aa-7EFd-nwWk-1sR1.html" TargetMode="External"/><Relationship Id="rId2" Type="http://schemas.openxmlformats.org/officeDocument/2006/relationships/hyperlink" Target="https://www.poradnikzdrowie.pl/seks/choroby-intymne/czym-rozni-sie-hiv-od-aids-aa-NdnA-NAii-wjCm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www.temysli.pl/76095/Czas_i_zdrowie_to_dwa_cenne_skarby_ktorych_nie_rozpoznajem.html" TargetMode="External"/><Relationship Id="rId4" Type="http://schemas.openxmlformats.org/officeDocument/2006/relationships/hyperlink" Target="https://portal.abczdrowie.pl/hi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00" y="1628801"/>
            <a:ext cx="5567536" cy="2101952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HIV a AIDS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PROFILAKTYKA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403648" y="386104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„Czas i zdrowie to dwa cenne skarby, których nie rozpoznajemy </a:t>
            </a:r>
          </a:p>
          <a:p>
            <a:pPr algn="r"/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i nie doceniamy dopóki się nie wyczerpią”.</a:t>
            </a:r>
          </a:p>
          <a:p>
            <a:pPr algn="r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l-PL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 Marzena Serafińska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96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332656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Żadne z rutynowych badań laboratoryjnych nie jest w stanie wykryć zakażenia – można je stwierdzić tylko wykonując specjalny test na obecność przeciwciał anty-HIV.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Test należy wykonać najwcześniej po upływie 3 miesięcy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od momentu potencjalnego zakażenia, ponieważ każdy organizm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innym tempie produkuje przeciwciała i zbyt wczesne badanie może dać fałszywie ujemny wynik.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12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0872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HIV jest nieuleczalny, ale współczesna medycyna jest w stanie skutecznie przedłużyć życie zarażonego pacjenta.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Leczenie polega na przyjmowaniu leków antyretrowirusowych, które spowalniają namnażanie się wirusa w organizmie.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HIV to nie wyrok.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Wcześnie zdiagnozowane osoby HIV-pozytywne, poddane leczeniu, mogą cieszyć się równie długim życiem, co osoby HIV-negatywne.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jak życie z inną chorobą przewlekłą - trzeba się leczyć, ale można też pracować, budować bliskie relacje, mieć rodzinę.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191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908720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Profilaktyka HIV jest ważna. 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Jednakże nie należy izolować się od społeczeństwa z tego powodu.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Populacja zarażonych HIV w Polsce stale rośnie, jednak droga zainfekowania nie jest prosta.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Nie zarazimy się poprzez dotyk, pocałunek czy przebywanie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pobliżu chorego.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Warto mieć to na uwadze, aby nie urazić uczuć innych osób.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979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43608" y="1124744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Niemal każdy przypadek HIV prędzej czy później doprowadza do rozwoju AIDS.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Czas ten może wynosić kilkanaście lat, a przypadku wcześnie podjętej terapii antyretrowirusowej – nawet kilkadziesiąt lat.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Zgodnie z dzisiejszym stanem badań AIDS jest chorobą nieuleczalną i prowadzi do śmierci.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349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692696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/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AIDS, z angielskiego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Acquired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Immune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Deficiency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Syndrome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to zespół nabytego niedoboru odporności.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Jest końcowym etapem zakażenia HIV, który ujawnia się po wielu latach jego nosicielstwa.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Nie jest więc oddzielnym wirusem, lecz najbardziej zaawansowanym stadium choroby, w którym układ immunologiczny osoby chorej jest niemal całkowicie wyniszczony.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Pacjent częściej niż osoby zdrowe zapada na infekcje (np. zapalenie płuc, które w przypadku nosiciela HIV może być chorobą śmiertelną), jest też bardziej narażony na rozwój nowotworów.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062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69269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Początkowe objawy  AIDS.</a:t>
            </a:r>
          </a:p>
          <a:p>
            <a:pPr algn="ctr"/>
            <a:endParaRPr lang="pl-PL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zakażeniu wirusem HIV dopiero po ponad miesiącu mogą pojawić się pierwsze objawy AIDS.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Chory nie ma pojęcia, że został zakażony.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Dzieje się tak dlatego, że początkowe objawy AIDS wskazują na grypę. Chory ma dreszcze, boli go głowa i gorączkuje. Pojawiają się objawy AIDS tzw. łamania w kościach i bóle mięśni. Może też pojawić się  wysypka. W jamie ustnej czasami występują afty i zmiany na błonie śluzowej. Zazwyczaj jest to bagatelizowane, gdyż wszelkie objawy zanikają po okresie jednego lub dwóch tygodni.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Choroba rozwija się w organizmie człowieka niszcząc jego układ odpornościowy.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9492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98072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Objawy AIDS nie wywołują niepokoju u osoby zakażonej, gdyż na początku nie zdaje ona sobie sprawy  z niebezpieczeństwa.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Chory czuje ciągłe zmęczenie i budzi się w nocy spocony.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Jest też osłabiony. Jego węzły chłonne są powiększone.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Taki stan może trwać nawet przez kilka lat.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367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332656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Pełne objawy AIDS.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Objawy AIDS początkowo są związane z zaburzeniami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układzie nerwowym.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Pojawiają się bóle w różnych częściach ciała.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Chory coraz bardziej słabnie, co ma również związek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 coraz bardziej postępującym zanikiem tkanki mięśniowej.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pewnym czasie zakończenia nerwowe przestają funkcjonować i zaczynają pojawiać się zaburzenia czucia.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828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188640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Objawy AIDS, to również problemy ze spożywaniem pokarmów, które nie są właściwie wchłaniane.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Pojawiają się nudności i wymioty, a także częste gwałtowne biegunki. Chory ma zawroty i powracające bóle głowy. Pojawiają się zaburzenia pamięci, dlatego osoby uczące się często mają problemy z przyswojeniem danego materiału. Objawy AIDS związane są też z występowaniem drożdżycy oraz grzybicy.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Zaczynają się rozwijać poważne choroby związane z płucami, czyli atypowe zapalenie płuc, a także gruźlica.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Może wystąpić zapalenie mózgu, a także opon mózgowo-rdzeniowych. Na skórze pojawiają się zmiany, które mają charakter rumieniowy w postaci cieknącej.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Objawy AIDS, to także niedokrwistość, pojawianie się chorób nowotworowych oraz małopłytkowość.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149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404664"/>
            <a:ext cx="77048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Leczenie objawów AIDS.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 osób zarażonych wirusem HIV można powstrzymać dalszy rozwój choroby, gdy zostanie ona wcześnie zdiagnozowana na podstawie wczesnych objawów AIDS, a lekarz zaleci im przyjmowanie odpowiednich leków.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Kiedy pojawią się pełne objawy AIDS również stosuje się leczenie farmaceutykami.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Wpływają one na osłabienie dolegliwości i doraźne zmniejszenie skutków.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Rozwój objawów AIDS powoduje pojawianie się nowych chorób i schorzeń.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Wtedy stosuje się właściwe leki dla konkretnej dolegliwości.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13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83568" y="476673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HIV a AIDS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Bardzo często te dwa pojęcia są stosowane zamiennie.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Tymczasem to duży błąd, ponieważ HIV i AIDS to nie to samo.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Wirus HIV może w przyszłości doprowadzić do rozwoju AIDS, czyli zespołu niedoboru odporności.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AIDS jest chorobą nieuleczalną i najczęściej doprowadza do śmierci w ciągu kilku lat.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Jednak nie zawsze zakażenie wirusem HIV wiąże się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 rozwojem AIDS.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980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404664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Różnice między HIV a AIDS:</a:t>
            </a:r>
          </a:p>
          <a:p>
            <a:pPr algn="ctr"/>
            <a:endParaRPr lang="pl-PL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zarazić można się tylko wirusem HIV, AIDS to końcowe stadium zarażenia;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nie można mieć AIDS bez wcześniejszego zarażenia HIV;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HIV przez długi czas nie daje żadnych objawów, AIDS powoduje zwiększoną zapadalność na szereg chorób – zwłaszcza zapalenie płuc, gruźlicę, zakażenia grzybicze, nowotwory, choroby skóry takie jak opryszczka, półpasiec;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terapia antyretrowirusowa spowalnia zarówno rozwój HIV, jak i AIDS – w przypadku leczenia HIV można wydłużyć życie pacjenta nawet o kilkadziesiąt lat, w przypadku AIDS o 2-3 lata.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771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332656"/>
            <a:ext cx="777686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Netografia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;</a:t>
            </a:r>
            <a:endParaRPr lang="pl-PL" sz="16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pl-PL" sz="16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https://www.poradnikzdrowie.pl/seks/choroby-intymne/czym-rozni-sie-hiv-od-aids-aa-NdnA-NAii-wjCm.html#czym-jest-aids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https://www.poradnikzdrowie.pl/seks/choroby-intymne/aids-przyczyny-i-objawy-aa-7EFd-nwWk-1sR1.html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https://www.poradnikzdrowie.pl/seks/choroby-intymne/czym-rozni-sie-hiv-od-aids-aa-NdnA-NAii-wjCm.html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https://portal.abczdrowie.pl/hiv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https://www.temysli.pl/76095/Czas_i_zdrowie_to_dwa_cenne_skarby_ktorych_nie_rozpoznajem.html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97152"/>
            <a:ext cx="292417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94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764704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AIDS wywoływany przez wirusa HIV ma kilka etapów rozwoju.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Początkową fazą jest faza inkubacji wirusa HIV.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Następny etap to okres ostrych objawów HIV.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Występuje on jednak u około 60 proc. zarażonych wirusem HIV i ma mało charakterystyczne objawy, które znikają samoistnie po około 1-2 tygodniach.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Jedynym typowym charakterystycznym wskaźnikiem jest spadek limfocytów T CD4+.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Spowodowane jest to bardzo szybką replikacją wirusa HIV. Następuje wtedy krótkotrwały spadek odporności.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17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08720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Charakterystyka wirusa HIV</a:t>
            </a:r>
          </a:p>
          <a:p>
            <a:endParaRPr lang="pl-PL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HIV, czyli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immunodeficiency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to wirus,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który uszkadza system odpornościowy.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Niszczy odporność w ukryciu i powoli.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Takie działanie wirusa doprowadza do tak znacznego osłabienia systemu immunologicznego, że organizm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nie radzi sobie nawet z najmniejszymi infekcjami.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64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474345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Pierwsze objawy HIV</a:t>
            </a:r>
          </a:p>
          <a:p>
            <a:pPr algn="ctr"/>
            <a:endParaRPr lang="pl-PL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Przez wiele lat od zakażenia wirus HIV może nie dawać żadnych objawów. Pierwsze objawy zakażenia wirusem HIV mogą wystąpić w ciągu 3–6 tygodni od momentu przeniesienia wirusa HIV, ale równie dobrze mogą się nie ujawniać przez wiele lat.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 wczesnym stadium objawy wirusa HIV przypominają zwykłe przeziębienie. Jest to tzw. stadium asymptomatyczne, które przechodzi później w fazę utajenia. Wraz z działaniem wirusa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organizmie zarażony zaczyna odczuwać bardziej konkretne, kliniczne objawy HIV, związane z wciąż obniżająca się odpornością. Można zaobserwować wtedy powiększenie węzłów chłonnych, śledziony, nocne poty, spadek masy ciała. Nosiciel odczuwa zmęczenie, ma gorączkę, dokuczają mu biegunki.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Objawem HIV są też infekcje wątrobowe, bóle mięśni i stawów.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94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692697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wystąpieniu opisanych wcześniej objawów, w czasie 7-14 dni wirus HIV przechodzi w formę przewlekłą, pozbawioną objawów. Faza ta może trwać od dwóch do kilkunastu nawet lat. Najczęściej w pierwszych latach od przejścia fazy ostrej HIV nie daje żadnych objawów, mogą jedynie utrzymywać się lekko powiększone węzły chłonne. Poziom limfocytów w ciele chorego wciąż spada, chory zaś zaraża kolejne osoby.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miarę jak wirus postępuje, układ odpornościowy coraz bardziej ulega zniszczeniu, u pacjenta mogą pojawić się objawy, które nie są jeszcze dla AIDS typowe, lecz wskazują na zaawansowane już stadium zakażenia.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78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62068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Objawy, których chory może doświadczyć w przewlekłej fazie to</a:t>
            </a:r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gorączka,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zmęczenie,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nocne poty,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powiększenie węzłów chłonnych,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powiększenie śledziony,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anoreksja,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biegunka,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utrata wagi,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drożdżyca jamy ustnej,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powracające infekcje wątrobowe.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971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08614" y="620687"/>
            <a:ext cx="8123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TEN SPOSÓB MOŻESZ ZARAZIĆ SIĘ HIV</a:t>
            </a:r>
          </a:p>
          <a:p>
            <a:endParaRPr lang="pl-PL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Kontakt z krwią, np. w wyniku zabiegu, czy wypadku.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Kontakty seksualne: waginalne, analne, oralne.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Z matki na dziecko: poród i karmienie piersią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Zażywanie narkotyków: niesterylne igły, dzielenie zwijek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do wciągania narkotyków.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Wykonywanie zabiegów kosmetycznych i tatuaży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niesterylnych warunkach.</a:t>
            </a:r>
          </a:p>
          <a:p>
            <a:endParaRPr lang="pl-PL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01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620688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 TEN SPOSÓB NIE ZARAZISZ SIE HIV</a:t>
            </a:r>
          </a:p>
          <a:p>
            <a:pPr algn="ctr"/>
            <a:endParaRPr lang="pl-PL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Przebywanie w jednym pomieszczeniu z osobą HIV-pozytywną.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Dotyk, np. uścisk dłoni czy przytulenie.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Udostępnianie przedmiotów osobistych, np. picie lub jedzenie 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 tego samego naczynia (należy jednak korzystać z osobnych maszynek do golenia i szczoteczek do zębów2).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Pływanie razem w basenie lub korzystanie z łazienki.</a:t>
            </a:r>
          </a:p>
          <a:p>
            <a:r>
              <a:rPr lang="pl-PL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Ukąszenie komara.</a:t>
            </a:r>
            <a:endParaRPr lang="pl-PL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153030"/>
      </p:ext>
    </p:extLst>
  </p:cSld>
  <p:clrMapOvr>
    <a:masterClrMapping/>
  </p:clrMapOvr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79</TotalTime>
  <Words>1467</Words>
  <Application>Microsoft Office PowerPoint</Application>
  <PresentationFormat>Pokaz na ekranie (4:3)</PresentationFormat>
  <Paragraphs>148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Strzecha</vt:lpstr>
      <vt:lpstr>HIV a AIDS PROFILAKTYKA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a AIDS P</dc:title>
  <dc:creator>Marzena</dc:creator>
  <cp:lastModifiedBy>Adax</cp:lastModifiedBy>
  <cp:revision>11</cp:revision>
  <dcterms:created xsi:type="dcterms:W3CDTF">2021-01-15T18:35:19Z</dcterms:created>
  <dcterms:modified xsi:type="dcterms:W3CDTF">2021-03-19T09:13:02Z</dcterms:modified>
</cp:coreProperties>
</file>