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0EAB873-344F-4A89-B928-11B2D3755B51}" type="datetimeFigureOut">
              <a:rPr lang="pl-PL" smtClean="0"/>
              <a:pPr/>
              <a:t>2021-03-05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1981DD7-201B-432D-AA43-730D32749F7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LEKOMANIA- współczesne zagrożenie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Marzena Serafińska</a:t>
            </a:r>
          </a:p>
          <a:p>
            <a:r>
              <a:rPr lang="pl-PL" dirty="0" smtClean="0"/>
              <a:t>mgr Justyna Niżnik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25410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15616" y="-1187648"/>
            <a:ext cx="727280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Zespół abstynencyjny (objawy odstawienia leków).</a:t>
            </a:r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Gwałtowne odstawienie leku dla osoby uzależnionej najczęściej wiąże się z podobnymi skutkami, co odstawienie alkoholu lub narkotyków.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Ośrodek nerwowy przystosowuje się do określonej substancji psychoaktywnej, a jej brak wywołuje objawy zespołu abstynencyjnego.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Najczęściej pojawiają się one w około 10-48 godzin od momentu odstawienia środka (czas jest uzależniony od rodzaju leku) i mogą być bardzo silne.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Dlatego odstawianie leku powinno odbywać się stopniowo.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664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59632" y="1305342"/>
            <a:ext cx="66247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 osób odstawiających lek może pojawić się:</a:t>
            </a:r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lęk, niepokój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pobudzenie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zaburzenia snu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problemy z apetytem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drgawki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objawy przypominające grypę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obniżony nastrój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objawy psychotyczne (omamy, </a:t>
            </a:r>
            <a:r>
              <a:rPr lang="pl-PL" sz="2200" dirty="0" err="1" smtClean="0">
                <a:latin typeface="Times New Roman" pitchFamily="18" charset="0"/>
                <a:cs typeface="Times New Roman" pitchFamily="18" charset="0"/>
              </a:rPr>
              <a:t>halucynacje,urojenia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7805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2551837"/>
            <a:ext cx="610242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Uzależnienie najczęściej wywołują leki: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nasenne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przeciwbólowe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dopingujące i euforyzujące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uspokajające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hormonalne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5986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39552" y="-1326148"/>
            <a:ext cx="828092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Uzależnienia – od leków i inne – czy to choroba?</a:t>
            </a:r>
          </a:p>
          <a:p>
            <a:endParaRPr lang="pl-PL" sz="22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Człowiek może uzależnić się od wszystkiego, co sprawia mu przyjemność.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Przyjemność mogą dawać określone rzeczy, takie jak na przykład jedzenie, pewne czynności (zakupy, hazard) lub stany zmysłowe. 			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Umiarkowane korzystanie z większości z nich przeważnie nie niesie za sobą skutków ubocznych, jednak wszystko w nadmiarze może powodować negatywne konsekwencje zdrowotne i psychiczne. </a:t>
            </a:r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Uzależnienie jest chorobą, a nie oznaką słabej woli i jako takie powinno być leczone przez doświadczonych w tym zakresie lekarzy.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712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71600" y="-1187648"/>
            <a:ext cx="770485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Jak zapobiegać lekomanii?</a:t>
            </a:r>
          </a:p>
          <a:p>
            <a:endParaRPr lang="pl-PL" sz="22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Dużą rolę w profilaktyce i zapobieganiu lekomanii odgrywają lekarze, którzy wypisują pacjentom leki przeciwbólowe, nasenne lub inne środki farmaceutyczne, które mogą wywoływać uzależnienie.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W każdym przypadku terapia powinna opierać się na bezpiecznych lekach lub naturalnych metodach radzenia sobie ze stresem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czy zaburzeniami snu. </a:t>
            </a:r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Jeśli jednak zachodzi konieczność stosowania silnie działających farmaceutyków, lekarz powinien poinformować pacjenta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o właściwościach uzależniających i wskazać mu działania niepożądane przepisywanych środków.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538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99592" y="2690336"/>
            <a:ext cx="75608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Odpowiednie leczenie uzależnień lekowych umożliwia choremu powrót do prawidłowego funkcjonowania w społeczeństwie – pozwala mu rozpocząć na nowo swoje życie w społeczeństwie już bez uzależnienia.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501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2136339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Netografia</a:t>
            </a:r>
            <a:r>
              <a:rPr lang="pl-PL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https://wylecz.to/uzaleznienia/lekomania-przyczyny-objawy-skutki-leczenie/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http://www.osrodekterapia.pl/lekomania,34.html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https://pl.wikipedia.org/wiki/Lekomania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https://medjol.pl/warto-wiedziec/lekomania/uzaleznienie-od-lekow-co-to-jest-i-jakie-ma-skutki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233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836711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Lekomania w Polsce i na świecie stanowi poważny problem.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Szybkie tempo życia, chroniczny stres oraz natłok obowiązków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są przyczyną wielu zaburzeń i chorób cywilizacyjnych.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U dorosłych i młodzieży pojawiają się schorzenia układu sercowo-naczyniowego (tj. nadciśnienie tętnicze, miażdżyca, otyłość),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choroby układu oddechowego i dolegliwości układu pokarmowego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(tj. biegunki, zaparcia).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Dodatkowo odnotowuje się coraz więcej chorób 	psychicznych,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w postaci nerwicy czy depresji, a także uzależnień od alkoholu, narkotyków i dopalaczy.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Ponadto, pojawiają się zaburzenia snu i lękowe.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Dolegliwości te nierzadko wiążą się z koniecznością przyjmowania medykamentów, które stosowane niezgodnie z zaleceniami lekarza, mogą wywołać zależność lekową.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384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836711"/>
            <a:ext cx="74888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Lekomania (inaczej: zależność lekowa lub lekozależność)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– uzależnienie od leków, forma toksykomanii, która wywołuje stan psychiczny lub fizyczny, wynikający z interakcji leku i żywego organizmu, charakteryzujący się zmianami zachowania zawsze łącznie z przymusem stałego lub okresowego zażywania leku,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w celu doznania oczekiwanego efektu psychicznego lub fizycznego lub w celu uniknięcia nieprzyjemnych bądź bolesnych doznań związanych z brakiem leku.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Niebezpieczeństwo uzależniania się od leków polega między innymi na tym, że w miarę rozwoju uzależnienia, chory musi przyjmować coraz większe dawki leku, dla otrzymania pożądanego efektu.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Nasila to niebezpieczeństwo przedawkowania leków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i wystąpienia ich działań niepożądanych, aż do zatrucia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i śmierci.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598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548680"/>
            <a:ext cx="763284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Kogo dotyka problem zależności lekowej?</a:t>
            </a:r>
          </a:p>
          <a:p>
            <a:endParaRPr lang="pl-PL" sz="22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Problem lekomanii może pojawić się w każdej grupie wiekowej.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Narażeni na lekozależność są wszyscy, zarówno młodzież, dorośli, jak i osoby starsze.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Należy jednak podkreślić, że niektóre grupy są niejako predestynowane do uzależnienia, ponieważ występują u nich określone choroby.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Do tego grona zalicza się osoby chore na depresję,  cierpiące na migrenę, bezsenność i inne schorzenia, które wymagają długotrwałego leczenia i przyjmowania środków farmakologicznych.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Coraz powszechniejszym i niepokojącym zjawiskiem jest lekomania wśród młodzieży. Młodzi ludzie eksperymentują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z tanimi, łatwo dostępnymi substancjami, które zastępują narkotyki. 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239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764703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Lekomania – przyczyny</a:t>
            </a:r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Przyczyn lekomanii jest wiele; tak jak w przypadku innych uzależnień ludzie wpadają w jej sidła z różnych powodów.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Dla jednych powodem będzie przesadna dbałość o swoje zdrowie, dla innych chęć eksperymentowania z różnymi doznaniami. </a:t>
            </a:r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Najbardziej uzależniające są leki euforyzujące, gdyż poprawiając nastrój, sprawiają, że znowu chcemy się tak poczuć.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86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764703"/>
            <a:ext cx="741682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Sygnały wskazujące na uzależnienie od leków.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Większość chorych nie przyznaje się przed rodziną i znajomymi do uzależniania od leków. 				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Dlatego warto poznać sygnały wskazujące podejrzenie  lekomanii: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 regularne przyjmowanie coraz większych dawek określonego leku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uzależniony sięga po lek nie w celach 	medycznych, ale by móc normalnie funkcjonować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po odstawieniu leku pojawiają się objawy zespołu abstynencyjnego przypominające symptomy występujące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u alkoholika lub narkomana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przyjmowanie leków nawet wtedy, gdy objawy choroby, którą miały leczyć ustąpiły (często dotyczy to syropów na kaszel, leków przeciwbólowych)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92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-1603147"/>
            <a:ext cx="7632848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częste wizyty w przychodni lekarskiej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wizyty u wielu różnych lekarzy, aby pozyskać kilka lub kilkanaście recept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noszenie leków cały czas przy sobie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panika w przypadku braku zapasu leków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zażywanie kilka tabletek w jednej dawce lub mieszanie różnych leków o tym samym działaniu (to pozwala spotęgować działania psychofizyczne zawartych w nich substancji) pojawienie się stanów lękowych, wahań nastrojów, bezsenności.</a:t>
            </a:r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Lekomania jest trudna do zdiagnozowania. Chorzy często nie przyznają się do uzależnienia (czasami nawet przed samym sobą), a bliscy nie zawsze zwracają uwagę na problem (trudno ocenić, czy ktoś przyjmuje leki z uzasadnionego punktu widzenia, czy powinno to budzić już niepokój).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5646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-2295644"/>
            <a:ext cx="8064896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Zależność lekowa najczęściej wiąże się jednak z widocznymi objawami: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zmiany osobowościowe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skoncentrowanie na zdobywaniu leku zawierającego substancję uzależniającą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sięganie po coraz większe dawki leku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zobojętnienie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spadek zdolności psychomotorycznych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objawy zespołu abstynencyjnego po odstawieniu leku (drażliwość, problemy ze snem, drżenie rąk, skurcze mięśni, zawroty głowy, pogorszenie nastroju, płaczliwość)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sięganie po leki, pomimo, że wskazania do ich przyjmowania wygasły		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- stosowanie leków mimo wiedzy o ich szkodliwych skutkach ubocznych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0773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-1741646"/>
            <a:ext cx="792088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Osoba uzależniona sięga po leki codziennie i przedłuża okres ich stosowania (powyżej 4-6 tygodni). 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Jej organizm przyzwyczaja się  do substancji zawartych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w farmaceutyku, dlatego dawki przepisane wcześniej przez lekarza lub wskazane w ulotce przestają wywoływać określony skutek.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Szybko pojawia się głód leku (tabletki czy krople stają się sposobem na radzenie sobie z problemami, dodają energii, umożliwiają działanie). 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Pomiędzy kolejnymi dawkami uzależniony odczuwa silną potrzebę sięgnięcia po farmaceutyk, po jego odstawieniu odczuwa panikę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i silny lęk.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1515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51</TotalTime>
  <Words>947</Words>
  <Application>Microsoft Office PowerPoint</Application>
  <PresentationFormat>Pokaz na ekranie (4:3)</PresentationFormat>
  <Paragraphs>165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Austin</vt:lpstr>
      <vt:lpstr>LEKOMANIA- współczesne zagrożenie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LEKOMANIA- współczesne zagrożenie</dc:title>
  <dc:creator>Marzena</dc:creator>
  <cp:lastModifiedBy>user</cp:lastModifiedBy>
  <cp:revision>6</cp:revision>
  <dcterms:created xsi:type="dcterms:W3CDTF">2021-03-04T17:04:29Z</dcterms:created>
  <dcterms:modified xsi:type="dcterms:W3CDTF">2021-03-05T07:34:57Z</dcterms:modified>
</cp:coreProperties>
</file>