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74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0964B-8938-42EF-B93A-EFD35B6D209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A9E41-E5A6-4CA6-91D3-06F33D8F9EF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9338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A9E41-E5A6-4CA6-91D3-06F33D8F9EF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1697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65050-7E47-4B35-BBF2-BDA4AD509477}" type="datetimeFigureOut">
              <a:rPr lang="pl-PL" smtClean="0"/>
              <a:pPr/>
              <a:t>14.06.2020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EFE07A-8CC4-45FB-83DB-45062A7A36E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i&amp;url=http://www.sp59szczecin.szkolna.net/szkolne-kolo-wolontariatu&amp;psig=AOvVaw3NZ3ZErvmiMeoBsc3Mb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79512" y="5949280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dirty="0" smtClean="0"/>
              <a:t>		  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Marzena Serafińska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41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51" y="0"/>
            <a:ext cx="912754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539552" y="1859340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3 KROK</a:t>
            </a: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Formowanie rzeczywistej samorządności uczniowskiej.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Efektywność pracy wychowawczej z młodzieżą, przez włączenie jej do działań charytatywnych, zależy nie tylko od zorganizowania w szkole wolontariatu, ale także wprowadzenia tej metody wychowawczo- profilaktycznej na gruncie szkoły. Pełne zrozumienie przez uczniów istoty wolontariatu przebiega w trzech etapach: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8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1" y="116632"/>
            <a:ext cx="9066693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51520" y="332656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1.	Zaktywizowanie ich do działania dla osiągniecia wspólnych korzyści. Pobudzanie inicjatywy podopiecznych, różne formy konsultacji, wysłuchiwanie uczniowskich życzeń, propozycji, przekonanie do udziału, tak by przyjęli je za własne.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2.	Stopniowe przekazanie inicjatywy zespołowi uczniów- wolontariuszy. Na tym etapie maja też  ukształtować się prawidłowe relacje nauczyciel- wolontariusz, oparte na życzliwości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wzajemnym zaufaniu.</a:t>
            </a:r>
          </a:p>
          <a:p>
            <a:pPr marL="457200" indent="-457200">
              <a:buAutoNum type="arabicPeriod" startAt="3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Rozszerzanie ram samodzielności uczniów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o własne inicjatywy, a nawet o podejmowanie decyzji w sprawach dotyczących ich działalności charytatywnej. Nauczyciel pełni rolę doradcy i sojusznika, łącząc te funkcje z taktowną, dyskretną opieką i kontrolą.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98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3999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95536" y="-7462"/>
            <a:ext cx="87484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4 KROK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Pomoc w zrozumieniu czym jest wolontariat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na czym polega i jak zorganizować go w szkole.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Bycie wolontariuszem to nie tylko fajna sprawa, ale także wielka odpowiedzialność. Dlatego każdy uczeń powinien poznać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przeanalizować tzw. kodeks etyczny wolontariusza: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być pewnym, dlaczego chce pomagać innym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być przekonanym o wartości tego, co chce robić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być lojalnym, czyli zgłaszać sugestie bez uderzania w innych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przestrzegać zasad, czyli nie krytykować rzeczy, których nie rozumie, bo może okazać się, że mają własne uzasadnienie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mówić otwarcie, pytać, pytać i jeszcze raz pytać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stale się rozwijać i poszerzać swoją wiedzę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być osobą, na której można polegać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działać w zespole. Samotnik działający na własną rękę jest mało skuteczny.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63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95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83568" y="3521332"/>
            <a:ext cx="6984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5 KROK</a:t>
            </a: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Świadome wykorzystanie uczniowskiego potencjału.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Każdy z uczniów bez względu na edukacyjne osiągnięcia i sposób funkcjonowania- ma potencjał, by być dobrym wolontariuszem.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1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539552" y="889845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 OCZYWISTE ZYSKI:</a:t>
            </a:r>
          </a:p>
          <a:p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kształtowanie postaw świadczących o gotowości do prospołecznych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bezinteresownej pracy i świadczeń dla innych ludzi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-głębsze pojmowanie moralnej odpowiedzialności, tolerancji, prawa do odrębności przekonań, zdolność do empatii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-poczucie godności i wolności osobistej-jako osób prywatnych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członków grupy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wolontarystycznej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okazja do naturalnego powstawania wewnątrzgrupowych norm moralnych, regulujących uznanie przez uczniów tego, co godziwe, i tego, co niegodziwe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szansa na realizację  idei autentycznego partnerstwa uczeń- dorosły.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32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59632" y="4509120"/>
            <a:ext cx="6858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Szkolny wolontariat obchodzi swoje święto 5 grudnia- w Międzynarodowy Dzień Wolontariusza ustanowiony rezolucją  Zgromadzenia Ogólnego ONZ z lipca 1997r.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5655" cy="40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579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-23548" y="1196752"/>
            <a:ext cx="2651332" cy="5681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Dobro, które czynią uczniowie nie wymaga wielkiej pompy, nadzwyczajnego rozgłosu.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Akceptacja tego, co robią, szacunek dla ich trudu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czarodziejskiego słowa „dziękuję”- mają największą moc wychowawczą.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91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320" y="332656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Źródła:</a:t>
            </a:r>
          </a:p>
          <a:p>
            <a:endParaRPr lang="pl-PL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Więcej o idei wolontariatu w artykule Małgorzaty  Łoskot  pt.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 co uczniom wolontariat i akcje charytatywne?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„Głos  Pedagogiczny”, NR 94 (Grudzień 2017)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560" y="227483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>
              <a:hlinkClick r:id="rId2"/>
            </a:endParaRPr>
          </a:p>
          <a:p>
            <a:endParaRPr lang="pl-PL" dirty="0">
              <a:hlinkClick r:id="rId2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07504" y="1532985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https://encrypted-tbn0.gstatic.com/images?q=tbn%3AANd9GcTTcdwfuS3AsPVrNNXT1q38zL-tTBUzu-iWR6g2EiN4YWCxCZwc&amp;usqp=CAU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107504" y="259800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https://encrypted-tbn0.gstatic.com/images?q=tbn%3AANd9GcTGWSVM_X-pVGV3Q7gG_sHDuvRvO3-tq_dHzBDC9VBBSWe6DMAh&amp;usqp=CAU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107504" y="3645024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dirty="0" smtClean="0"/>
              <a:t>https://www.google.com/imgres?imgurl=https%3A%2F%2Fwt.org.pl%2Fwp-content%2Fuploads%2F2018%2F12%2FWolontariat2018.jpg&amp;imgrefurl=https%3A%2F%2Fwt.org.pl%2Fcategory%2Fwolontariusze%2F&amp;tbnid=DiYbIBSr057TMM&amp;vet=12ahUKEwjJlZ3iqe3pAhUM4KYKHWCzCIIQMygAegUIARCSAQ..i&amp;docid=t7R0LtKmN1AnbM&amp;w=340&amp;h=340&amp;q=dziekuje%20wolontariat&amp;ved=2ahUKEwjJlZ3iqe3pAhUM4KYKHWCzCIIQMygAegUIARCSAQ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131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467544" y="4005064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Kształcenie i wychowanie już od szkoły podstawowej sprzyjać ma rozwijaniu u uczniów postaw obywatelskich, patriotycznych 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społecznych, a także przygotowaniu i zachęcaniu do podejmowania przez nich działań na rzecz środowiska szkolnego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lokalnego, w tym do angażowania się w wolontariat.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2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06371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115616" y="4581128"/>
            <a:ext cx="7038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Realizacja idei wolontariatu adresowana do szkolnej społeczności wymaga podjęcia przemyślanych kroków.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99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855"/>
            <a:ext cx="9144000" cy="684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503040" y="1720839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1. KROK</a:t>
            </a: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Poznanie strategii motywacyjnej uczniów oraz ich kompetencji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czyli podjęcie próby:</a:t>
            </a:r>
          </a:p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-znalezienia odpowiedzi na pytania: Jakie motywy kierują uczniami przy bezinteresownym podejmowaniu pracy na rzecz innych? Co demotywuje uczniów i zniechęca do takiej działalności? Jak można to zmienić?,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-identyfikacji zainteresowań oraz umiejętności przyszłych młodych wolontariuszy.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2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22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79512" y="2274838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2. KROK</a:t>
            </a: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Respektowanie zasad rządzących motywacją.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Kształtowanie motywacji szkolnej nazywa się często sztuką motywowania ucznia i dobry nauczyciel powinien taką sztukę posiąść. By mógł motywować uczniów do pracy na rzecz innych,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 nie tylko do uczenia się, sam jednak musi tę motywację posiadać.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64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315" y="0"/>
            <a:ext cx="915031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23528" y="476672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Bardzo ważne jest również poznanie i zrozumienie czynników wpływających na motywację uczniów do bezpośredniego angażowania się w wolontariat, którymi są:</a:t>
            </a:r>
          </a:p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Poziom napięcia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 jakie w uczniach wytwarza osiąganie danego celu. Zadanie zbyt łatwe powoduje, że uczniowie niewłaściwie zaangażują się w jego wykonanie. Jeżeli zadanie jest za trudne, stres zaczyna dominować nad jego wykonaniem. Umiarkowany poziom napięcia i pomaganie uczniom w ustanawianiu sobie celów służą właśnie motywacji.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8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22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83568" y="1443841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Koloryt emocjonalny.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Uczniowie wkładają więcej wysiłku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pracę na rzecz innych w zależności od tego, czy środowisko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określona sytuacja są przyjemne, czy nieprzyjemne. Nauczyciel może nadawać zadaniu pozytywny, negatywny lub neutralny koloryt emocjonalny.</a:t>
            </a: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Poziom poczucia sukcesu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powiązany ze stopniem trudności zadania i włożonym w nie wysiłkiem. Uczniowie muszą czuć, że zadania, których się podejmują, są dla nich osiągalne.</a:t>
            </a: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Kształtowanie motywów panowania i afiliacji.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Uczniowska potrzeba panowania zostaje zaspokojona, jeśli uczeń czuje, że ma pewien wpływ na zadania, jakie wykonuje.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84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827584" y="1939959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Współpraca i współzawodnictwo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postrzegane jako pobudki pozytywnie wpływające na uczniów, lecz tylko wtedy, kiedy nie wywołują negatywnych postaw i agresji, prezentowanych przez uczniów w stosunku do swoich rówieśników.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atmosferze porównań i rywalizacji organizowanej w myśl zasady „lepszy – gorszy” nie da się efektywnie mobilizować uczniów do zaangażowania się w wolontariat.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83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22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755576" y="1720840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Postawy nauczycieli. 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Szkoła musi być miejscem aktywności uczniów. Aby tak się stało, jej nauczyciele muszą również być aktywni. Ktoś, kto sam nie jest zmotywowany i nie angażuje się w działalność na rzecz innych, nie ma szans przekonać uczniów, jak atrakcyjna i fajna jest praca wolontariusza, jak wiele mają różnych możliwości działania na rzecz wspierania osób potrzebujących pomocy. Łatwiej jest uczniom podejmować się działań charytatywnych, gdy dyrekcja i nauczyciele też są na nie otwarci.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8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Niestandardowy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127</TotalTime>
  <Words>867</Words>
  <Application>Microsoft Office PowerPoint</Application>
  <PresentationFormat>Pokaz na ekranie (4:3)</PresentationFormat>
  <Paragraphs>94</Paragraphs>
  <Slides>17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Wierzchołek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Marzena</dc:creator>
  <cp:lastModifiedBy>Adax</cp:lastModifiedBy>
  <cp:revision>14</cp:revision>
  <dcterms:created xsi:type="dcterms:W3CDTF">2020-06-06T12:31:58Z</dcterms:created>
  <dcterms:modified xsi:type="dcterms:W3CDTF">2020-06-14T20:19:26Z</dcterms:modified>
</cp:coreProperties>
</file>