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04F2C-A7A5-4DC6-A983-D2DF3DB5FE00}" type="datetimeFigureOut">
              <a:rPr lang="pl-PL" smtClean="0"/>
              <a:pPr/>
              <a:t>08-02-2021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HARTOWANIE ORGANIZMU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ZAPRASZAM DO OGLĄDANIA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Morsowanie – zalety, przeciwwskazania, jak zacząć | TVN Zdro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50621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2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MORSOWANIE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179512" y="2132856"/>
            <a:ext cx="4042792" cy="4343400"/>
          </a:xfrm>
        </p:spPr>
        <p:txBody>
          <a:bodyPr>
            <a:noAutofit/>
          </a:bodyPr>
          <a:lstStyle/>
          <a:p>
            <a:r>
              <a:rPr lang="pl-PL" sz="1800" dirty="0"/>
              <a:t>Hartowaniem organizmu nazywane są różnorodne działania podejmowane w celu wszechstronnego i psychosomatycznego wzmacniania człowieka. Słońce, woda i powietrze – to naturalne elementy przyrody wykorzystywane jako środki hartujące organizm. Często wykorzystuje się bardzo niskie lub bardzo wysokie temperatury, które w intensywny sposób pobudzają ośrodek termoregulacji zapewniając homeostazę organizmu, a w dłuższej perspektywie odporność i zdrowie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788175" cy="29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8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ŻYWNOŚĆ EKOLOGICZNA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Żywnością ekologiczną nazywamy zwykle taką żywność, która została wyprodukowana przy pomocy metod rolnictwa ekologicznego, bez użycia chemicznych nawozów i sztucznych środków ochrony roślin. Żywność ekologiczną nazywa się także żywnością </a:t>
            </a:r>
            <a:r>
              <a:rPr lang="pl-PL" dirty="0" err="1"/>
              <a:t>bio</a:t>
            </a:r>
            <a:r>
              <a:rPr lang="pl-PL" dirty="0"/>
              <a:t> oraz </a:t>
            </a:r>
            <a:r>
              <a:rPr lang="pl-PL" dirty="0" err="1"/>
              <a:t>eko</a:t>
            </a:r>
            <a:r>
              <a:rPr lang="pl-PL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727" y="2564904"/>
            <a:ext cx="464905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72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WITAMINY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Witaminy – grupa organicznych związków chemicznych o różnorodnej budowie, niezbędnych do prawidłowego funkcjonowania żywego organizmu. Mogą być pochodzenia naturalnego lub otrzymywane syntetycznie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92896"/>
            <a:ext cx="4234633" cy="28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2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Aktywność Fizyczna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Sport wpływa </a:t>
            </a:r>
            <a:r>
              <a:rPr lang="pl-PL" dirty="0" smtClean="0"/>
              <a:t>na </a:t>
            </a:r>
            <a:r>
              <a:rPr lang="pl-PL" dirty="0"/>
              <a:t>poprawę naszego zdrowia i kondycji, ale też pozytywnie oddziałuje na nasz nastrój. Ludzie, którzy </a:t>
            </a:r>
            <a:r>
              <a:rPr lang="pl-PL" dirty="0" smtClean="0"/>
              <a:t>się </a:t>
            </a:r>
            <a:r>
              <a:rPr lang="pl-PL" dirty="0"/>
              <a:t>ruszają, mają więcej energii, lepszy humor, samopoczucie oraz </a:t>
            </a:r>
            <a:r>
              <a:rPr lang="pl-PL" dirty="0" smtClean="0"/>
              <a:t>samoocenę.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78721"/>
            <a:ext cx="4038600" cy="43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09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3533247"/>
              </p:ext>
            </p:extLst>
          </p:nvPr>
        </p:nvGraphicFramePr>
        <p:xfrm>
          <a:off x="5375564" y="5140036"/>
          <a:ext cx="3519054" cy="944880"/>
        </p:xfrm>
        <a:graphic>
          <a:graphicData uri="http://schemas.openxmlformats.org/drawingml/2006/table">
            <a:tbl>
              <a:tblPr/>
              <a:tblGrid>
                <a:gridCol w="3519054"/>
              </a:tblGrid>
              <a:tr h="831273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OPRACOWAŁA: </a:t>
                      </a:r>
                    </a:p>
                    <a:p>
                      <a:r>
                        <a:rPr lang="pl-PL" sz="2800" dirty="0" smtClean="0"/>
                        <a:t>Beata</a:t>
                      </a:r>
                      <a:r>
                        <a:rPr lang="pl-PL" sz="2800" baseline="0" dirty="0" smtClean="0"/>
                        <a:t> Olejniczak</a:t>
                      </a:r>
                      <a:endParaRPr lang="pl-PL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8943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01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170</Words>
  <Application>Microsoft Office PowerPoint</Application>
  <PresentationFormat>Pokaz na ekranie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Przepływ</vt:lpstr>
      <vt:lpstr>HARTOWANIE ORGANIZMU</vt:lpstr>
      <vt:lpstr>MORSOWANIE</vt:lpstr>
      <vt:lpstr>ŻYWNOŚĆ EKOLOGICZNA</vt:lpstr>
      <vt:lpstr> WITAMINY</vt:lpstr>
      <vt:lpstr>Aktywność Fizyczna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HARTOWANIE ORGANIZMU</dc:title>
  <dc:creator>User</dc:creator>
  <cp:lastModifiedBy>Bursa</cp:lastModifiedBy>
  <cp:revision>9</cp:revision>
  <dcterms:created xsi:type="dcterms:W3CDTF">2020-12-19T17:01:19Z</dcterms:created>
  <dcterms:modified xsi:type="dcterms:W3CDTF">2021-02-08T08:35:40Z</dcterms:modified>
</cp:coreProperties>
</file>