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3923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2869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5542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5369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7852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7221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1528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412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05582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0010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9716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FA43-5170-4F44-AE12-CA8B0CCF4D06}" type="datetimeFigureOut">
              <a:rPr lang="pl-PL" smtClean="0"/>
              <a:pPr/>
              <a:t>05.02.2021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12490-8134-47A2-9C31-AC33F0C5DB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9439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dirty="0" smtClean="0"/>
              <a:t>Piramida Zdrowego Żywienia i Stylu Dzieci i Młodzieży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i="0" dirty="0" smtClean="0">
                <a:solidFill>
                  <a:srgbClr val="000000"/>
                </a:solidFill>
                <a:effectLst/>
                <a:latin typeface="Roboto"/>
              </a:rPr>
              <a:t>Piramida Zdrowego Żywienia i Stylu Życia wraz z 10 zasadami i komentarzami jest prostym, krótkim i zwięzłym sposobem przedstawienia zasad prawidłowego żywienia i najważniejszych elementów stylu życia, których realizacja daje szanse na prawidłowy rozwój, sprawność intelektualną i fizyczną oraz długie życie w zdrowiu.</a:t>
            </a:r>
          </a:p>
          <a:p>
            <a:pPr marL="1371600" lvl="3" indent="0" algn="r">
              <a:buNone/>
            </a:pPr>
            <a:r>
              <a:rPr lang="pl-PL" dirty="0" smtClean="0"/>
              <a:t>Opracowała: Beata Olejniczak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1700808"/>
            <a:ext cx="4176464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933362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</Words>
  <Application>Microsoft Office PowerPoint</Application>
  <PresentationFormat>Pokaz na ekranie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Piramida Zdrowego Żywienia i Stylu Dzieci i Młodzieży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Piramida Zdrowego Żywienia i Stylu Dzieci i Młodzieży</dc:title>
  <dc:creator>User</dc:creator>
  <cp:lastModifiedBy>Adax</cp:lastModifiedBy>
  <cp:revision>2</cp:revision>
  <dcterms:created xsi:type="dcterms:W3CDTF">2021-01-23T18:28:08Z</dcterms:created>
  <dcterms:modified xsi:type="dcterms:W3CDTF">2021-02-05T09:47:14Z</dcterms:modified>
</cp:coreProperties>
</file>